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75" r:id="rId3"/>
    <p:sldId id="269" r:id="rId4"/>
    <p:sldId id="267" r:id="rId5"/>
    <p:sldId id="265" r:id="rId6"/>
    <p:sldId id="272" r:id="rId7"/>
    <p:sldId id="276" r:id="rId8"/>
    <p:sldId id="277" r:id="rId9"/>
    <p:sldId id="278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D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12" autoAdjust="0"/>
  </p:normalViewPr>
  <p:slideViewPr>
    <p:cSldViewPr snapToGrid="0">
      <p:cViewPr varScale="1">
        <p:scale>
          <a:sx n="81" d="100"/>
          <a:sy n="81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B6876-DACB-45AE-A57E-6301672B2629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FAB3E-68F9-4FAE-8558-43D5B43DAE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9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420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530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50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42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10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26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58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36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475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89 215 212</a:t>
            </a:r>
          </a:p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</a:t>
            </a:r>
            <a:r>
              <a:rPr lang="en-IN" dirty="0" err="1"/>
              <a:t>dolore</a:t>
            </a:r>
            <a:r>
              <a:rPr lang="en-IN" dirty="0"/>
              <a:t> magna </a:t>
            </a:r>
            <a:r>
              <a:rPr lang="en-IN" dirty="0" err="1"/>
              <a:t>aliqua</a:t>
            </a:r>
            <a:r>
              <a:rPr lang="en-IN" dirty="0"/>
              <a:t>.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FAB3E-68F9-4FAE-8558-43D5B43DAED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56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87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22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37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9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84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1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59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8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78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95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30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989EA-CAAA-4E6B-B16A-D8C4714751E7}" type="datetimeFigureOut">
              <a:rPr lang="en-IN" smtClean="0"/>
              <a:t>20-09-2018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EEA5F-02F6-456F-9623-29F440AD5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2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7368EE-9218-4EDB-B7AA-3B93D825CEAD}"/>
              </a:ext>
            </a:extLst>
          </p:cNvPr>
          <p:cNvGrpSpPr/>
          <p:nvPr/>
        </p:nvGrpSpPr>
        <p:grpSpPr>
          <a:xfrm>
            <a:off x="25400" y="1476242"/>
            <a:ext cx="11855895" cy="4384239"/>
            <a:chOff x="3283132" y="1145440"/>
            <a:chExt cx="11855895" cy="4384239"/>
          </a:xfrm>
          <a:blipFill dpi="0" rotWithShape="1">
            <a:blip r:embed="rId3">
              <a:alphaModFix amt="85000"/>
            </a:blip>
            <a:srcRect/>
            <a:stretch>
              <a:fillRect l="9000" t="-20000" r="-11000"/>
            </a:stretch>
          </a:blip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7A0689-1352-4353-A135-2C4E33DC5276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D2886-2039-4650-91D6-8D31DB486864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9C808A-B102-4E98-B619-A2267CDAD8EB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8207F2C-0D22-4FB8-825E-8266B7605041}"/>
                </a:ext>
              </a:extLst>
            </p:cNvPr>
            <p:cNvSpPr/>
            <p:nvPr/>
          </p:nvSpPr>
          <p:spPr>
            <a:xfrm rot="2700000">
              <a:off x="5677991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EF4830D-9C88-44DD-A40E-8E1894C4BB93}"/>
                </a:ext>
              </a:extLst>
            </p:cNvPr>
            <p:cNvSpPr/>
            <p:nvPr/>
          </p:nvSpPr>
          <p:spPr>
            <a:xfrm rot="2700000">
              <a:off x="687542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8C4E47-9A3D-4479-94A9-D5DD487824AF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34D7CE-1CA8-40C5-AC6B-6752226D3FEA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C25F57-D2EA-4D04-A8E3-0FD45FB6650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888A630-C964-40EC-A5CA-49199BA08117}"/>
                </a:ext>
              </a:extLst>
            </p:cNvPr>
            <p:cNvSpPr/>
            <p:nvPr/>
          </p:nvSpPr>
          <p:spPr>
            <a:xfrm rot="2700000">
              <a:off x="9242235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DEFEBDF-FDD2-482A-9005-0D3EC05E6F06}"/>
                </a:ext>
              </a:extLst>
            </p:cNvPr>
            <p:cNvSpPr/>
            <p:nvPr/>
          </p:nvSpPr>
          <p:spPr>
            <a:xfrm rot="2700000">
              <a:off x="7443914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5D76B1-87CF-4612-9AFB-C978D2BC113C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418C14-9EC6-460F-AB6A-A9EA6BF6A714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E7033F1-3FFC-41CC-BE2D-09CE496C9FC7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ADA1388-402D-42D1-B3C2-2DFF071E1D6C}"/>
                </a:ext>
              </a:extLst>
            </p:cNvPr>
            <p:cNvSpPr/>
            <p:nvPr/>
          </p:nvSpPr>
          <p:spPr>
            <a:xfrm rot="2700000">
              <a:off x="3879670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31DB516-4BEC-4CE4-B57A-4536EFFB56E4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B00F81-BAA7-4627-84F1-169D7AF9398D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9A326-0C85-43A3-BE73-CC0D4A9CA36A}"/>
                </a:ext>
              </a:extLst>
            </p:cNvPr>
            <p:cNvSpPr/>
            <p:nvPr/>
          </p:nvSpPr>
          <p:spPr>
            <a:xfrm rot="2700000">
              <a:off x="5077099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82A1FDC-E99E-4132-9595-1EDA05E6875D}"/>
                </a:ext>
              </a:extLst>
            </p:cNvPr>
            <p:cNvSpPr/>
            <p:nvPr/>
          </p:nvSpPr>
          <p:spPr>
            <a:xfrm rot="2700000">
              <a:off x="627452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C43CEC-28A9-48D3-9D5E-679A872E4FC1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0E020B-AFFF-41B7-ABCC-532F3C6A9B7E}"/>
                </a:ext>
              </a:extLst>
            </p:cNvPr>
            <p:cNvSpPr/>
            <p:nvPr/>
          </p:nvSpPr>
          <p:spPr>
            <a:xfrm rot="2700000">
              <a:off x="9242234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87768B-478C-4FBD-8734-F4342D0209F9}"/>
                </a:ext>
              </a:extLst>
            </p:cNvPr>
            <p:cNvSpPr/>
            <p:nvPr/>
          </p:nvSpPr>
          <p:spPr>
            <a:xfrm rot="2700000">
              <a:off x="7443914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B003-FAD0-4237-B8B3-0FBC283A6E0B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2E0DE2-C4C9-4368-8D89-EF021ED2BC70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D7B9133-3C92-407F-BAD8-E51BFDDA5B9A}"/>
                </a:ext>
              </a:extLst>
            </p:cNvPr>
            <p:cNvSpPr/>
            <p:nvPr/>
          </p:nvSpPr>
          <p:spPr>
            <a:xfrm rot="2700000">
              <a:off x="11646889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350D750-B4B5-41C4-8CAB-BE180AD9B895}"/>
                </a:ext>
              </a:extLst>
            </p:cNvPr>
            <p:cNvSpPr/>
            <p:nvPr/>
          </p:nvSpPr>
          <p:spPr>
            <a:xfrm rot="2700000">
              <a:off x="984856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F63E30-038A-46A5-8AB9-A3137E0C4F71}"/>
                </a:ext>
              </a:extLst>
            </p:cNvPr>
            <p:cNvSpPr/>
            <p:nvPr/>
          </p:nvSpPr>
          <p:spPr>
            <a:xfrm rot="2700000">
              <a:off x="11045997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358ADEF-9A85-4A55-BDDD-393F82CCC601}"/>
                </a:ext>
              </a:extLst>
            </p:cNvPr>
            <p:cNvSpPr/>
            <p:nvPr/>
          </p:nvSpPr>
          <p:spPr>
            <a:xfrm rot="2700000">
              <a:off x="12844318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0AC546-7B8A-4FA7-AC62-F996BA5487BD}"/>
                </a:ext>
              </a:extLst>
            </p:cNvPr>
            <p:cNvSpPr/>
            <p:nvPr/>
          </p:nvSpPr>
          <p:spPr>
            <a:xfrm rot="2700000">
              <a:off x="14041747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77BE04-6C16-4702-89B3-5825FAF47D44}"/>
                </a:ext>
              </a:extLst>
            </p:cNvPr>
            <p:cNvSpPr/>
            <p:nvPr/>
          </p:nvSpPr>
          <p:spPr>
            <a:xfrm rot="2700000">
              <a:off x="12243426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C2CC03-B91C-434D-9FD9-5C551D8055C6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AD95D-6219-409E-B79D-D633418553E7}"/>
                </a:ext>
              </a:extLst>
            </p:cNvPr>
            <p:cNvSpPr/>
            <p:nvPr/>
          </p:nvSpPr>
          <p:spPr>
            <a:xfrm rot="2700000">
              <a:off x="1044945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FA7BF3-7432-4E8A-950E-35C17F2ADE74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F2E771-4F66-4964-8E29-A37EE9B77544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A06C4E-4DED-4D2A-A75F-A9540C4B5F95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D6FDEA1-F564-4B35-BF52-A34D002AADB7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FC9110-0DF0-429E-B8B3-29E420B14D85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A58AEE-15D4-4EBC-8DC3-7AA2D0A851AB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1CA64AB-BC8D-4E74-986A-B14E9C2E8E88}"/>
                </a:ext>
              </a:extLst>
            </p:cNvPr>
            <p:cNvSpPr/>
            <p:nvPr/>
          </p:nvSpPr>
          <p:spPr>
            <a:xfrm rot="2700000">
              <a:off x="13440855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7368EE-9218-4EDB-B7AA-3B93D825CEAD}"/>
              </a:ext>
            </a:extLst>
          </p:cNvPr>
          <p:cNvGrpSpPr/>
          <p:nvPr/>
        </p:nvGrpSpPr>
        <p:grpSpPr>
          <a:xfrm>
            <a:off x="25400" y="1476242"/>
            <a:ext cx="11855894" cy="4384239"/>
            <a:chOff x="3283132" y="1145440"/>
            <a:chExt cx="11855894" cy="4384239"/>
          </a:xfrm>
          <a:blipFill dpi="0" rotWithShape="1">
            <a:blip r:embed="rId3">
              <a:alphaModFix amt="85000"/>
            </a:blip>
            <a:srcRect/>
            <a:stretch>
              <a:fillRect l="3000" t="-28000" r="1000" b="-28000"/>
            </a:stretch>
          </a:blip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7A0689-1352-4353-A135-2C4E33DC5276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D2886-2039-4650-91D6-8D31DB486864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9C808A-B102-4E98-B619-A2267CDAD8EB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8207F2C-0D22-4FB8-825E-8266B7605041}"/>
                </a:ext>
              </a:extLst>
            </p:cNvPr>
            <p:cNvSpPr/>
            <p:nvPr/>
          </p:nvSpPr>
          <p:spPr>
            <a:xfrm rot="2700000">
              <a:off x="5677991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EF4830D-9C88-44DD-A40E-8E1894C4BB93}"/>
                </a:ext>
              </a:extLst>
            </p:cNvPr>
            <p:cNvSpPr/>
            <p:nvPr/>
          </p:nvSpPr>
          <p:spPr>
            <a:xfrm rot="2700000">
              <a:off x="687542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8C4E47-9A3D-4479-94A9-D5DD487824AF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34D7CE-1CA8-40C5-AC6B-6752226D3FEA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C25F57-D2EA-4D04-A8E3-0FD45FB6650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888A630-C964-40EC-A5CA-49199BA08117}"/>
                </a:ext>
              </a:extLst>
            </p:cNvPr>
            <p:cNvSpPr/>
            <p:nvPr/>
          </p:nvSpPr>
          <p:spPr>
            <a:xfrm rot="2700000">
              <a:off x="9242235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5D76B1-87CF-4612-9AFB-C978D2BC113C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418C14-9EC6-460F-AB6A-A9EA6BF6A714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E7033F1-3FFC-41CC-BE2D-09CE496C9FC7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ADA1388-402D-42D1-B3C2-2DFF071E1D6C}"/>
                </a:ext>
              </a:extLst>
            </p:cNvPr>
            <p:cNvSpPr/>
            <p:nvPr/>
          </p:nvSpPr>
          <p:spPr>
            <a:xfrm rot="2700000">
              <a:off x="3879670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31DB516-4BEC-4CE4-B57A-4536EFFB56E4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B00F81-BAA7-4627-84F1-169D7AF9398D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9A326-0C85-43A3-BE73-CC0D4A9CA36A}"/>
                </a:ext>
              </a:extLst>
            </p:cNvPr>
            <p:cNvSpPr/>
            <p:nvPr/>
          </p:nvSpPr>
          <p:spPr>
            <a:xfrm rot="2700000">
              <a:off x="5077099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82A1FDC-E99E-4132-9595-1EDA05E6875D}"/>
                </a:ext>
              </a:extLst>
            </p:cNvPr>
            <p:cNvSpPr/>
            <p:nvPr/>
          </p:nvSpPr>
          <p:spPr>
            <a:xfrm rot="2700000">
              <a:off x="627452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C43CEC-28A9-48D3-9D5E-679A872E4FC1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0E020B-AFFF-41B7-ABCC-532F3C6A9B7E}"/>
                </a:ext>
              </a:extLst>
            </p:cNvPr>
            <p:cNvSpPr/>
            <p:nvPr/>
          </p:nvSpPr>
          <p:spPr>
            <a:xfrm rot="2700000">
              <a:off x="9242234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87768B-478C-4FBD-8734-F4342D0209F9}"/>
                </a:ext>
              </a:extLst>
            </p:cNvPr>
            <p:cNvSpPr/>
            <p:nvPr/>
          </p:nvSpPr>
          <p:spPr>
            <a:xfrm rot="2700000">
              <a:off x="7443914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B003-FAD0-4237-B8B3-0FBC283A6E0B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2E0DE2-C4C9-4368-8D89-EF021ED2BC70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D7B9133-3C92-407F-BAD8-E51BFDDA5B9A}"/>
                </a:ext>
              </a:extLst>
            </p:cNvPr>
            <p:cNvSpPr/>
            <p:nvPr/>
          </p:nvSpPr>
          <p:spPr>
            <a:xfrm rot="2700000">
              <a:off x="11646889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350D750-B4B5-41C4-8CAB-BE180AD9B895}"/>
                </a:ext>
              </a:extLst>
            </p:cNvPr>
            <p:cNvSpPr/>
            <p:nvPr/>
          </p:nvSpPr>
          <p:spPr>
            <a:xfrm rot="2700000">
              <a:off x="984856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F63E30-038A-46A5-8AB9-A3137E0C4F71}"/>
                </a:ext>
              </a:extLst>
            </p:cNvPr>
            <p:cNvSpPr/>
            <p:nvPr/>
          </p:nvSpPr>
          <p:spPr>
            <a:xfrm rot="2700000">
              <a:off x="11045997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358ADEF-9A85-4A55-BDDD-393F82CCC601}"/>
                </a:ext>
              </a:extLst>
            </p:cNvPr>
            <p:cNvSpPr/>
            <p:nvPr/>
          </p:nvSpPr>
          <p:spPr>
            <a:xfrm rot="2700000">
              <a:off x="12844318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77BE04-6C16-4702-89B3-5825FAF47D44}"/>
                </a:ext>
              </a:extLst>
            </p:cNvPr>
            <p:cNvSpPr/>
            <p:nvPr/>
          </p:nvSpPr>
          <p:spPr>
            <a:xfrm rot="2700000">
              <a:off x="12243426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C2CC03-B91C-434D-9FD9-5C551D8055C6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AD95D-6219-409E-B79D-D633418553E7}"/>
                </a:ext>
              </a:extLst>
            </p:cNvPr>
            <p:cNvSpPr/>
            <p:nvPr/>
          </p:nvSpPr>
          <p:spPr>
            <a:xfrm rot="2700000">
              <a:off x="1044945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FA7BF3-7432-4E8A-950E-35C17F2ADE74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F2E771-4F66-4964-8E29-A37EE9B77544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A06C4E-4DED-4D2A-A75F-A9540C4B5F95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D6FDEA1-F564-4B35-BF52-A34D002AADB7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FC9110-0DF0-429E-B8B3-29E420B14D85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A58AEE-15D4-4EBC-8DC3-7AA2D0A851AB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1CA64AB-BC8D-4E74-986A-B14E9C2E8E88}"/>
                </a:ext>
              </a:extLst>
            </p:cNvPr>
            <p:cNvSpPr/>
            <p:nvPr/>
          </p:nvSpPr>
          <p:spPr>
            <a:xfrm rot="2700000">
              <a:off x="13440855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7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7368EE-9218-4EDB-B7AA-3B93D825CEAD}"/>
              </a:ext>
            </a:extLst>
          </p:cNvPr>
          <p:cNvGrpSpPr/>
          <p:nvPr/>
        </p:nvGrpSpPr>
        <p:grpSpPr>
          <a:xfrm>
            <a:off x="25400" y="1476242"/>
            <a:ext cx="11855895" cy="4384239"/>
            <a:chOff x="3283132" y="1145440"/>
            <a:chExt cx="11855895" cy="4384239"/>
          </a:xfrm>
          <a:blipFill dpi="0" rotWithShape="1">
            <a:blip r:embed="rId3">
              <a:alphaModFix amt="83000"/>
            </a:blip>
            <a:srcRect/>
            <a:stretch>
              <a:fillRect l="10000" t="-4000" r="6000" b="-43000"/>
            </a:stretch>
          </a:blip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7A0689-1352-4353-A135-2C4E33DC5276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D2886-2039-4650-91D6-8D31DB486864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9C808A-B102-4E98-B619-A2267CDAD8EB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8207F2C-0D22-4FB8-825E-8266B7605041}"/>
                </a:ext>
              </a:extLst>
            </p:cNvPr>
            <p:cNvSpPr/>
            <p:nvPr/>
          </p:nvSpPr>
          <p:spPr>
            <a:xfrm rot="2700000">
              <a:off x="5677991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EF4830D-9C88-44DD-A40E-8E1894C4BB93}"/>
                </a:ext>
              </a:extLst>
            </p:cNvPr>
            <p:cNvSpPr/>
            <p:nvPr/>
          </p:nvSpPr>
          <p:spPr>
            <a:xfrm rot="2700000">
              <a:off x="687542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8C4E47-9A3D-4479-94A9-D5DD487824AF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34D7CE-1CA8-40C5-AC6B-6752226D3FEA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C25F57-D2EA-4D04-A8E3-0FD45FB6650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888A630-C964-40EC-A5CA-49199BA08117}"/>
                </a:ext>
              </a:extLst>
            </p:cNvPr>
            <p:cNvSpPr/>
            <p:nvPr/>
          </p:nvSpPr>
          <p:spPr>
            <a:xfrm rot="2700000">
              <a:off x="9242235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DEFEBDF-FDD2-482A-9005-0D3EC05E6F06}"/>
                </a:ext>
              </a:extLst>
            </p:cNvPr>
            <p:cNvSpPr/>
            <p:nvPr/>
          </p:nvSpPr>
          <p:spPr>
            <a:xfrm rot="2700000">
              <a:off x="7443914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5D76B1-87CF-4612-9AFB-C978D2BC113C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418C14-9EC6-460F-AB6A-A9EA6BF6A714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E7033F1-3FFC-41CC-BE2D-09CE496C9FC7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ADA1388-402D-42D1-B3C2-2DFF071E1D6C}"/>
                </a:ext>
              </a:extLst>
            </p:cNvPr>
            <p:cNvSpPr/>
            <p:nvPr/>
          </p:nvSpPr>
          <p:spPr>
            <a:xfrm rot="2700000">
              <a:off x="3879670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31DB516-4BEC-4CE4-B57A-4536EFFB56E4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B00F81-BAA7-4627-84F1-169D7AF9398D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9A326-0C85-43A3-BE73-CC0D4A9CA36A}"/>
                </a:ext>
              </a:extLst>
            </p:cNvPr>
            <p:cNvSpPr/>
            <p:nvPr/>
          </p:nvSpPr>
          <p:spPr>
            <a:xfrm rot="2700000">
              <a:off x="5077099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C43CEC-28A9-48D3-9D5E-679A872E4FC1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0E020B-AFFF-41B7-ABCC-532F3C6A9B7E}"/>
                </a:ext>
              </a:extLst>
            </p:cNvPr>
            <p:cNvSpPr/>
            <p:nvPr/>
          </p:nvSpPr>
          <p:spPr>
            <a:xfrm rot="2700000">
              <a:off x="9242234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87768B-478C-4FBD-8734-F4342D0209F9}"/>
                </a:ext>
              </a:extLst>
            </p:cNvPr>
            <p:cNvSpPr/>
            <p:nvPr/>
          </p:nvSpPr>
          <p:spPr>
            <a:xfrm rot="2700000">
              <a:off x="7443914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B003-FAD0-4237-B8B3-0FBC283A6E0B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2E0DE2-C4C9-4368-8D89-EF021ED2BC70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D7B9133-3C92-407F-BAD8-E51BFDDA5B9A}"/>
                </a:ext>
              </a:extLst>
            </p:cNvPr>
            <p:cNvSpPr/>
            <p:nvPr/>
          </p:nvSpPr>
          <p:spPr>
            <a:xfrm rot="2700000">
              <a:off x="11646889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350D750-B4B5-41C4-8CAB-BE180AD9B895}"/>
                </a:ext>
              </a:extLst>
            </p:cNvPr>
            <p:cNvSpPr/>
            <p:nvPr/>
          </p:nvSpPr>
          <p:spPr>
            <a:xfrm rot="2700000">
              <a:off x="984856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F63E30-038A-46A5-8AB9-A3137E0C4F71}"/>
                </a:ext>
              </a:extLst>
            </p:cNvPr>
            <p:cNvSpPr/>
            <p:nvPr/>
          </p:nvSpPr>
          <p:spPr>
            <a:xfrm rot="2700000">
              <a:off x="11045997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358ADEF-9A85-4A55-BDDD-393F82CCC601}"/>
                </a:ext>
              </a:extLst>
            </p:cNvPr>
            <p:cNvSpPr/>
            <p:nvPr/>
          </p:nvSpPr>
          <p:spPr>
            <a:xfrm rot="2700000">
              <a:off x="12844318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0AC546-7B8A-4FA7-AC62-F996BA5487BD}"/>
                </a:ext>
              </a:extLst>
            </p:cNvPr>
            <p:cNvSpPr/>
            <p:nvPr/>
          </p:nvSpPr>
          <p:spPr>
            <a:xfrm rot="2700000">
              <a:off x="14041747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C2CC03-B91C-434D-9FD9-5C551D8055C6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AD95D-6219-409E-B79D-D633418553E7}"/>
                </a:ext>
              </a:extLst>
            </p:cNvPr>
            <p:cNvSpPr/>
            <p:nvPr/>
          </p:nvSpPr>
          <p:spPr>
            <a:xfrm rot="2700000">
              <a:off x="1044945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FA7BF3-7432-4E8A-950E-35C17F2ADE74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F2E771-4F66-4964-8E29-A37EE9B77544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A06C4E-4DED-4D2A-A75F-A9540C4B5F95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D6FDEA1-F564-4B35-BF52-A34D002AADB7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FC9110-0DF0-429E-B8B3-29E420B14D85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A58AEE-15D4-4EBC-8DC3-7AA2D0A851AB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1CA64AB-BC8D-4E74-986A-B14E9C2E8E88}"/>
                </a:ext>
              </a:extLst>
            </p:cNvPr>
            <p:cNvSpPr/>
            <p:nvPr/>
          </p:nvSpPr>
          <p:spPr>
            <a:xfrm rot="2700000">
              <a:off x="13440855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70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93375EE-8B63-43FB-97E6-992E990AD3E9}"/>
              </a:ext>
            </a:extLst>
          </p:cNvPr>
          <p:cNvGrpSpPr/>
          <p:nvPr/>
        </p:nvGrpSpPr>
        <p:grpSpPr>
          <a:xfrm>
            <a:off x="25400" y="1476242"/>
            <a:ext cx="11855895" cy="4384239"/>
            <a:chOff x="3283132" y="1145440"/>
            <a:chExt cx="11855895" cy="4384239"/>
          </a:xfrm>
          <a:blipFill dpi="0" rotWithShape="1">
            <a:blip r:embed="rId3">
              <a:alphaModFix amt="85000"/>
            </a:blip>
            <a:srcRect/>
            <a:stretch>
              <a:fillRect l="-3000" t="-62000" r="6000" b="2000"/>
            </a:stretch>
          </a:blip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AA4815-D550-48EF-8BF8-B0187C31D302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412DCB1-EC89-4E9F-A7A5-49B4D9B1F919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0971B8-65F9-4202-B841-4647764358A4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0CD156-889B-4535-8E9A-FD67808831E1}"/>
                </a:ext>
              </a:extLst>
            </p:cNvPr>
            <p:cNvSpPr/>
            <p:nvPr/>
          </p:nvSpPr>
          <p:spPr>
            <a:xfrm rot="2700000">
              <a:off x="5677991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A74CE63-7985-4B1A-B2D6-12299498A1F6}"/>
                </a:ext>
              </a:extLst>
            </p:cNvPr>
            <p:cNvSpPr/>
            <p:nvPr/>
          </p:nvSpPr>
          <p:spPr>
            <a:xfrm rot="2700000">
              <a:off x="687542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83190-7911-448F-AF29-E2CED0F0CE33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54B2B0-DE29-4CA0-A66F-056668FCE20E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E41FDED-A999-4910-9BEF-E6AE54A9B3C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322845-6932-4466-86A6-CE8E6DDBAF1E}"/>
                </a:ext>
              </a:extLst>
            </p:cNvPr>
            <p:cNvSpPr/>
            <p:nvPr/>
          </p:nvSpPr>
          <p:spPr>
            <a:xfrm rot="2700000">
              <a:off x="9242235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D01B351-BB82-410A-AF2C-CAB83A374E9D}"/>
                </a:ext>
              </a:extLst>
            </p:cNvPr>
            <p:cNvSpPr/>
            <p:nvPr/>
          </p:nvSpPr>
          <p:spPr>
            <a:xfrm rot="2700000">
              <a:off x="7443914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451CA6-160C-4652-8D78-9A0F480EFC75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B1028E-02DB-40DC-A8FB-78AA4981EBD2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9BF0C9F-4815-4FF9-B57E-E52840C4C283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CC5E35-782C-4B98-B783-1AA41C1CD927}"/>
                </a:ext>
              </a:extLst>
            </p:cNvPr>
            <p:cNvSpPr/>
            <p:nvPr/>
          </p:nvSpPr>
          <p:spPr>
            <a:xfrm rot="2700000">
              <a:off x="3879670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88D2E70-0087-441F-AC2D-200B61895D49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8BD77E7-83DA-4F10-8268-C69967DD494C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ACCA7C5-BD87-4FD9-AFD3-2EF634936929}"/>
                </a:ext>
              </a:extLst>
            </p:cNvPr>
            <p:cNvSpPr/>
            <p:nvPr/>
          </p:nvSpPr>
          <p:spPr>
            <a:xfrm rot="2700000">
              <a:off x="5077099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2950EEB-A34B-4EF8-A477-26387158D782}"/>
                </a:ext>
              </a:extLst>
            </p:cNvPr>
            <p:cNvSpPr/>
            <p:nvPr/>
          </p:nvSpPr>
          <p:spPr>
            <a:xfrm rot="2700000">
              <a:off x="627452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16D772C-8CF9-4B53-91BD-BF66A4B3ADDA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660000-CC24-4FE5-AA39-40952DB6CB48}"/>
                </a:ext>
              </a:extLst>
            </p:cNvPr>
            <p:cNvSpPr/>
            <p:nvPr/>
          </p:nvSpPr>
          <p:spPr>
            <a:xfrm rot="2700000">
              <a:off x="9242234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9CD8F3-9C34-47D3-8697-9D5E8A533B26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FBC4F46-AF2E-40A9-A2C9-73410329D419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9B3EC1C-401A-4D27-8A46-D5EDD6663F48}"/>
                </a:ext>
              </a:extLst>
            </p:cNvPr>
            <p:cNvSpPr/>
            <p:nvPr/>
          </p:nvSpPr>
          <p:spPr>
            <a:xfrm rot="2700000">
              <a:off x="984856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C9C3211-54F9-4376-A03E-8C2F2EDA1431}"/>
                </a:ext>
              </a:extLst>
            </p:cNvPr>
            <p:cNvSpPr/>
            <p:nvPr/>
          </p:nvSpPr>
          <p:spPr>
            <a:xfrm rot="2700000">
              <a:off x="11045997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804D70D-C2BC-4788-9DCF-D50381EE300E}"/>
                </a:ext>
              </a:extLst>
            </p:cNvPr>
            <p:cNvSpPr/>
            <p:nvPr/>
          </p:nvSpPr>
          <p:spPr>
            <a:xfrm rot="2700000">
              <a:off x="12844318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0FA1099-AE68-4127-ADC9-342635C8F0F7}"/>
                </a:ext>
              </a:extLst>
            </p:cNvPr>
            <p:cNvSpPr/>
            <p:nvPr/>
          </p:nvSpPr>
          <p:spPr>
            <a:xfrm rot="2700000">
              <a:off x="14041747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210A89B-14B7-40B7-B847-38E91C81248B}"/>
                </a:ext>
              </a:extLst>
            </p:cNvPr>
            <p:cNvSpPr/>
            <p:nvPr/>
          </p:nvSpPr>
          <p:spPr>
            <a:xfrm rot="2700000">
              <a:off x="12243426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0E5EE2B-15FC-480C-9598-7E128A60C6DC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3FEEFF7-CD65-4286-B3A7-D8462A0D9FB2}"/>
                </a:ext>
              </a:extLst>
            </p:cNvPr>
            <p:cNvSpPr/>
            <p:nvPr/>
          </p:nvSpPr>
          <p:spPr>
            <a:xfrm rot="2700000">
              <a:off x="1044945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49B5AAA-A4BF-4D21-B643-853E26F31B73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50736CF-76A4-45DA-82EC-8FAF21D14161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20719D-DFB9-4D60-A686-EA44655678AB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CE4A7CA-B3EB-46FD-9278-EF3EE59D5308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B8CDB5B-ED08-4E70-B260-EE8718585C96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8297D04-4E0D-4F2B-BF52-6C2E4E021B34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1F443C2-60B0-4046-B013-C547E5415B2F}"/>
                </a:ext>
              </a:extLst>
            </p:cNvPr>
            <p:cNvSpPr/>
            <p:nvPr/>
          </p:nvSpPr>
          <p:spPr>
            <a:xfrm rot="2700000">
              <a:off x="13440855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5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7368EE-9218-4EDB-B7AA-3B93D825CEAD}"/>
              </a:ext>
            </a:extLst>
          </p:cNvPr>
          <p:cNvGrpSpPr/>
          <p:nvPr/>
        </p:nvGrpSpPr>
        <p:grpSpPr>
          <a:xfrm>
            <a:off x="25400" y="1476242"/>
            <a:ext cx="11855895" cy="4384239"/>
            <a:chOff x="3283132" y="1145440"/>
            <a:chExt cx="11855895" cy="4384239"/>
          </a:xfrm>
          <a:blipFill dpi="0" rotWithShape="1">
            <a:blip r:embed="rId3">
              <a:alphaModFix amt="85000"/>
            </a:blip>
            <a:srcRect/>
            <a:stretch>
              <a:fillRect l="9000" t="-39000" r="-13000" b="-36000"/>
            </a:stretch>
          </a:blip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7A0689-1352-4353-A135-2C4E33DC5276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D2886-2039-4650-91D6-8D31DB486864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9C808A-B102-4E98-B619-A2267CDAD8EB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8207F2C-0D22-4FB8-825E-8266B7605041}"/>
                </a:ext>
              </a:extLst>
            </p:cNvPr>
            <p:cNvSpPr/>
            <p:nvPr/>
          </p:nvSpPr>
          <p:spPr>
            <a:xfrm rot="2700000">
              <a:off x="5677991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EF4830D-9C88-44DD-A40E-8E1894C4BB93}"/>
                </a:ext>
              </a:extLst>
            </p:cNvPr>
            <p:cNvSpPr/>
            <p:nvPr/>
          </p:nvSpPr>
          <p:spPr>
            <a:xfrm rot="2700000">
              <a:off x="687542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8C4E47-9A3D-4479-94A9-D5DD487824AF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34D7CE-1CA8-40C5-AC6B-6752226D3FEA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C25F57-D2EA-4D04-A8E3-0FD45FB6650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DEFEBDF-FDD2-482A-9005-0D3EC05E6F06}"/>
                </a:ext>
              </a:extLst>
            </p:cNvPr>
            <p:cNvSpPr/>
            <p:nvPr/>
          </p:nvSpPr>
          <p:spPr>
            <a:xfrm rot="2700000">
              <a:off x="7443914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5D76B1-87CF-4612-9AFB-C978D2BC113C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418C14-9EC6-460F-AB6A-A9EA6BF6A714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E7033F1-3FFC-41CC-BE2D-09CE496C9FC7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ADA1388-402D-42D1-B3C2-2DFF071E1D6C}"/>
                </a:ext>
              </a:extLst>
            </p:cNvPr>
            <p:cNvSpPr/>
            <p:nvPr/>
          </p:nvSpPr>
          <p:spPr>
            <a:xfrm rot="2700000">
              <a:off x="3879670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31DB516-4BEC-4CE4-B57A-4536EFFB56E4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B00F81-BAA7-4627-84F1-169D7AF9398D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82A1FDC-E99E-4132-9595-1EDA05E6875D}"/>
                </a:ext>
              </a:extLst>
            </p:cNvPr>
            <p:cNvSpPr/>
            <p:nvPr/>
          </p:nvSpPr>
          <p:spPr>
            <a:xfrm rot="2700000">
              <a:off x="627452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C43CEC-28A9-48D3-9D5E-679A872E4FC1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0E020B-AFFF-41B7-ABCC-532F3C6A9B7E}"/>
                </a:ext>
              </a:extLst>
            </p:cNvPr>
            <p:cNvSpPr/>
            <p:nvPr/>
          </p:nvSpPr>
          <p:spPr>
            <a:xfrm rot="2700000">
              <a:off x="9242234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87768B-478C-4FBD-8734-F4342D0209F9}"/>
                </a:ext>
              </a:extLst>
            </p:cNvPr>
            <p:cNvSpPr/>
            <p:nvPr/>
          </p:nvSpPr>
          <p:spPr>
            <a:xfrm rot="2700000">
              <a:off x="7443914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B003-FAD0-4237-B8B3-0FBC283A6E0B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2E0DE2-C4C9-4368-8D89-EF021ED2BC70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D7B9133-3C92-407F-BAD8-E51BFDDA5B9A}"/>
                </a:ext>
              </a:extLst>
            </p:cNvPr>
            <p:cNvSpPr/>
            <p:nvPr/>
          </p:nvSpPr>
          <p:spPr>
            <a:xfrm rot="2700000">
              <a:off x="11646889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350D750-B4B5-41C4-8CAB-BE180AD9B895}"/>
                </a:ext>
              </a:extLst>
            </p:cNvPr>
            <p:cNvSpPr/>
            <p:nvPr/>
          </p:nvSpPr>
          <p:spPr>
            <a:xfrm rot="2700000">
              <a:off x="984856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F63E30-038A-46A5-8AB9-A3137E0C4F71}"/>
                </a:ext>
              </a:extLst>
            </p:cNvPr>
            <p:cNvSpPr/>
            <p:nvPr/>
          </p:nvSpPr>
          <p:spPr>
            <a:xfrm rot="2700000">
              <a:off x="11045997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358ADEF-9A85-4A55-BDDD-393F82CCC601}"/>
                </a:ext>
              </a:extLst>
            </p:cNvPr>
            <p:cNvSpPr/>
            <p:nvPr/>
          </p:nvSpPr>
          <p:spPr>
            <a:xfrm rot="2700000">
              <a:off x="12844318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0AC546-7B8A-4FA7-AC62-F996BA5487BD}"/>
                </a:ext>
              </a:extLst>
            </p:cNvPr>
            <p:cNvSpPr/>
            <p:nvPr/>
          </p:nvSpPr>
          <p:spPr>
            <a:xfrm rot="2700000">
              <a:off x="14041747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77BE04-6C16-4702-89B3-5825FAF47D44}"/>
                </a:ext>
              </a:extLst>
            </p:cNvPr>
            <p:cNvSpPr/>
            <p:nvPr/>
          </p:nvSpPr>
          <p:spPr>
            <a:xfrm rot="2700000">
              <a:off x="12243426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C2CC03-B91C-434D-9FD9-5C551D8055C6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AD95D-6219-409E-B79D-D633418553E7}"/>
                </a:ext>
              </a:extLst>
            </p:cNvPr>
            <p:cNvSpPr/>
            <p:nvPr/>
          </p:nvSpPr>
          <p:spPr>
            <a:xfrm rot="2700000">
              <a:off x="1044945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FA7BF3-7432-4E8A-950E-35C17F2ADE74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F2E771-4F66-4964-8E29-A37EE9B77544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A06C4E-4DED-4D2A-A75F-A9540C4B5F95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D6FDEA1-F564-4B35-BF52-A34D002AADB7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FC9110-0DF0-429E-B8B3-29E420B14D85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A58AEE-15D4-4EBC-8DC3-7AA2D0A851AB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1CA64AB-BC8D-4E74-986A-B14E9C2E8E88}"/>
                </a:ext>
              </a:extLst>
            </p:cNvPr>
            <p:cNvSpPr/>
            <p:nvPr/>
          </p:nvSpPr>
          <p:spPr>
            <a:xfrm rot="2700000">
              <a:off x="13440855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9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7368EE-9218-4EDB-B7AA-3B93D825CEAD}"/>
              </a:ext>
            </a:extLst>
          </p:cNvPr>
          <p:cNvGrpSpPr/>
          <p:nvPr/>
        </p:nvGrpSpPr>
        <p:grpSpPr>
          <a:xfrm>
            <a:off x="25400" y="1476242"/>
            <a:ext cx="11855895" cy="4384239"/>
            <a:chOff x="3283132" y="1145440"/>
            <a:chExt cx="11855895" cy="4384239"/>
          </a:xfrm>
          <a:blipFill dpi="0" rotWithShape="1">
            <a:blip r:embed="rId3">
              <a:alphaModFix amt="85000"/>
            </a:blip>
            <a:srcRect/>
            <a:stretch>
              <a:fillRect l="-6000" t="-66000" b="-13000"/>
            </a:stretch>
          </a:blip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7A0689-1352-4353-A135-2C4E33DC5276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D2886-2039-4650-91D6-8D31DB486864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9C808A-B102-4E98-B619-A2267CDAD8EB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8207F2C-0D22-4FB8-825E-8266B7605041}"/>
                </a:ext>
              </a:extLst>
            </p:cNvPr>
            <p:cNvSpPr/>
            <p:nvPr/>
          </p:nvSpPr>
          <p:spPr>
            <a:xfrm rot="2700000">
              <a:off x="5677991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8C4E47-9A3D-4479-94A9-D5DD487824AF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34D7CE-1CA8-40C5-AC6B-6752226D3FEA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C25F57-D2EA-4D04-A8E3-0FD45FB6650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888A630-C964-40EC-A5CA-49199BA08117}"/>
                </a:ext>
              </a:extLst>
            </p:cNvPr>
            <p:cNvSpPr/>
            <p:nvPr/>
          </p:nvSpPr>
          <p:spPr>
            <a:xfrm rot="2700000">
              <a:off x="9242235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DEFEBDF-FDD2-482A-9005-0D3EC05E6F06}"/>
                </a:ext>
              </a:extLst>
            </p:cNvPr>
            <p:cNvSpPr/>
            <p:nvPr/>
          </p:nvSpPr>
          <p:spPr>
            <a:xfrm rot="2700000">
              <a:off x="7443914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5D76B1-87CF-4612-9AFB-C978D2BC113C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418C14-9EC6-460F-AB6A-A9EA6BF6A714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E7033F1-3FFC-41CC-BE2D-09CE496C9FC7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ADA1388-402D-42D1-B3C2-2DFF071E1D6C}"/>
                </a:ext>
              </a:extLst>
            </p:cNvPr>
            <p:cNvSpPr/>
            <p:nvPr/>
          </p:nvSpPr>
          <p:spPr>
            <a:xfrm rot="2700000">
              <a:off x="3879670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31DB516-4BEC-4CE4-B57A-4536EFFB56E4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B00F81-BAA7-4627-84F1-169D7AF9398D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9A326-0C85-43A3-BE73-CC0D4A9CA36A}"/>
                </a:ext>
              </a:extLst>
            </p:cNvPr>
            <p:cNvSpPr/>
            <p:nvPr/>
          </p:nvSpPr>
          <p:spPr>
            <a:xfrm rot="2700000">
              <a:off x="5077099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82A1FDC-E99E-4132-9595-1EDA05E6875D}"/>
                </a:ext>
              </a:extLst>
            </p:cNvPr>
            <p:cNvSpPr/>
            <p:nvPr/>
          </p:nvSpPr>
          <p:spPr>
            <a:xfrm rot="2700000">
              <a:off x="627452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C43CEC-28A9-48D3-9D5E-679A872E4FC1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0E020B-AFFF-41B7-ABCC-532F3C6A9B7E}"/>
                </a:ext>
              </a:extLst>
            </p:cNvPr>
            <p:cNvSpPr/>
            <p:nvPr/>
          </p:nvSpPr>
          <p:spPr>
            <a:xfrm rot="2700000">
              <a:off x="9242234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87768B-478C-4FBD-8734-F4342D0209F9}"/>
                </a:ext>
              </a:extLst>
            </p:cNvPr>
            <p:cNvSpPr/>
            <p:nvPr/>
          </p:nvSpPr>
          <p:spPr>
            <a:xfrm rot="2700000">
              <a:off x="7443914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B003-FAD0-4237-B8B3-0FBC283A6E0B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2E0DE2-C4C9-4368-8D89-EF021ED2BC70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D7B9133-3C92-407F-BAD8-E51BFDDA5B9A}"/>
                </a:ext>
              </a:extLst>
            </p:cNvPr>
            <p:cNvSpPr/>
            <p:nvPr/>
          </p:nvSpPr>
          <p:spPr>
            <a:xfrm rot="2700000">
              <a:off x="11646889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F63E30-038A-46A5-8AB9-A3137E0C4F71}"/>
                </a:ext>
              </a:extLst>
            </p:cNvPr>
            <p:cNvSpPr/>
            <p:nvPr/>
          </p:nvSpPr>
          <p:spPr>
            <a:xfrm rot="2700000">
              <a:off x="11045997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358ADEF-9A85-4A55-BDDD-393F82CCC601}"/>
                </a:ext>
              </a:extLst>
            </p:cNvPr>
            <p:cNvSpPr/>
            <p:nvPr/>
          </p:nvSpPr>
          <p:spPr>
            <a:xfrm rot="2700000">
              <a:off x="12844318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0AC546-7B8A-4FA7-AC62-F996BA5487BD}"/>
                </a:ext>
              </a:extLst>
            </p:cNvPr>
            <p:cNvSpPr/>
            <p:nvPr/>
          </p:nvSpPr>
          <p:spPr>
            <a:xfrm rot="2700000">
              <a:off x="14041747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77BE04-6C16-4702-89B3-5825FAF47D44}"/>
                </a:ext>
              </a:extLst>
            </p:cNvPr>
            <p:cNvSpPr/>
            <p:nvPr/>
          </p:nvSpPr>
          <p:spPr>
            <a:xfrm rot="2700000">
              <a:off x="12243426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C2CC03-B91C-434D-9FD9-5C551D8055C6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AD95D-6219-409E-B79D-D633418553E7}"/>
                </a:ext>
              </a:extLst>
            </p:cNvPr>
            <p:cNvSpPr/>
            <p:nvPr/>
          </p:nvSpPr>
          <p:spPr>
            <a:xfrm rot="2700000">
              <a:off x="1044945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FA7BF3-7432-4E8A-950E-35C17F2ADE74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F2E771-4F66-4964-8E29-A37EE9B77544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A06C4E-4DED-4D2A-A75F-A9540C4B5F95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D6FDEA1-F564-4B35-BF52-A34D002AADB7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FC9110-0DF0-429E-B8B3-29E420B14D85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A58AEE-15D4-4EBC-8DC3-7AA2D0A851AB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1CA64AB-BC8D-4E74-986A-B14E9C2E8E88}"/>
                </a:ext>
              </a:extLst>
            </p:cNvPr>
            <p:cNvSpPr/>
            <p:nvPr/>
          </p:nvSpPr>
          <p:spPr>
            <a:xfrm rot="2700000">
              <a:off x="13440855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7368EE-9218-4EDB-B7AA-3B93D825CEAD}"/>
              </a:ext>
            </a:extLst>
          </p:cNvPr>
          <p:cNvGrpSpPr/>
          <p:nvPr/>
        </p:nvGrpSpPr>
        <p:grpSpPr>
          <a:xfrm>
            <a:off x="25400" y="1476242"/>
            <a:ext cx="11855895" cy="4384239"/>
            <a:chOff x="3283132" y="1145440"/>
            <a:chExt cx="11855895" cy="4384239"/>
          </a:xfrm>
          <a:blipFill dpi="0" rotWithShape="1">
            <a:blip r:embed="rId3">
              <a:alphaModFix amt="85000"/>
            </a:blip>
            <a:srcRect/>
            <a:stretch>
              <a:fillRect l="4000" t="-31000" r="8000" b="14000"/>
            </a:stretch>
          </a:blip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7A0689-1352-4353-A135-2C4E33DC5276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D2886-2039-4650-91D6-8D31DB486864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9C808A-B102-4E98-B619-A2267CDAD8EB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8207F2C-0D22-4FB8-825E-8266B7605041}"/>
                </a:ext>
              </a:extLst>
            </p:cNvPr>
            <p:cNvSpPr/>
            <p:nvPr/>
          </p:nvSpPr>
          <p:spPr>
            <a:xfrm rot="2700000">
              <a:off x="5677991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EF4830D-9C88-44DD-A40E-8E1894C4BB93}"/>
                </a:ext>
              </a:extLst>
            </p:cNvPr>
            <p:cNvSpPr/>
            <p:nvPr/>
          </p:nvSpPr>
          <p:spPr>
            <a:xfrm rot="2700000">
              <a:off x="687542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8C4E47-9A3D-4479-94A9-D5DD487824AF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34D7CE-1CA8-40C5-AC6B-6752226D3FEA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C25F57-D2EA-4D04-A8E3-0FD45FB6650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888A630-C964-40EC-A5CA-49199BA08117}"/>
                </a:ext>
              </a:extLst>
            </p:cNvPr>
            <p:cNvSpPr/>
            <p:nvPr/>
          </p:nvSpPr>
          <p:spPr>
            <a:xfrm rot="2700000">
              <a:off x="9242235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DEFEBDF-FDD2-482A-9005-0D3EC05E6F06}"/>
                </a:ext>
              </a:extLst>
            </p:cNvPr>
            <p:cNvSpPr/>
            <p:nvPr/>
          </p:nvSpPr>
          <p:spPr>
            <a:xfrm rot="2700000">
              <a:off x="7443914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5D76B1-87CF-4612-9AFB-C978D2BC113C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418C14-9EC6-460F-AB6A-A9EA6BF6A714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E7033F1-3FFC-41CC-BE2D-09CE496C9FC7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ADA1388-402D-42D1-B3C2-2DFF071E1D6C}"/>
                </a:ext>
              </a:extLst>
            </p:cNvPr>
            <p:cNvSpPr/>
            <p:nvPr/>
          </p:nvSpPr>
          <p:spPr>
            <a:xfrm rot="2700000">
              <a:off x="3879670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31DB516-4BEC-4CE4-B57A-4536EFFB56E4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B00F81-BAA7-4627-84F1-169D7AF9398D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9A326-0C85-43A3-BE73-CC0D4A9CA36A}"/>
                </a:ext>
              </a:extLst>
            </p:cNvPr>
            <p:cNvSpPr/>
            <p:nvPr/>
          </p:nvSpPr>
          <p:spPr>
            <a:xfrm rot="2700000">
              <a:off x="5077099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82A1FDC-E99E-4132-9595-1EDA05E6875D}"/>
                </a:ext>
              </a:extLst>
            </p:cNvPr>
            <p:cNvSpPr/>
            <p:nvPr/>
          </p:nvSpPr>
          <p:spPr>
            <a:xfrm rot="2700000">
              <a:off x="627452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C43CEC-28A9-48D3-9D5E-679A872E4FC1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87768B-478C-4FBD-8734-F4342D0209F9}"/>
                </a:ext>
              </a:extLst>
            </p:cNvPr>
            <p:cNvSpPr/>
            <p:nvPr/>
          </p:nvSpPr>
          <p:spPr>
            <a:xfrm rot="2700000">
              <a:off x="7443914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B003-FAD0-4237-B8B3-0FBC283A6E0B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2E0DE2-C4C9-4368-8D89-EF021ED2BC70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D7B9133-3C92-407F-BAD8-E51BFDDA5B9A}"/>
                </a:ext>
              </a:extLst>
            </p:cNvPr>
            <p:cNvSpPr/>
            <p:nvPr/>
          </p:nvSpPr>
          <p:spPr>
            <a:xfrm rot="2700000">
              <a:off x="11646889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350D750-B4B5-41C4-8CAB-BE180AD9B895}"/>
                </a:ext>
              </a:extLst>
            </p:cNvPr>
            <p:cNvSpPr/>
            <p:nvPr/>
          </p:nvSpPr>
          <p:spPr>
            <a:xfrm rot="2700000">
              <a:off x="984856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F63E30-038A-46A5-8AB9-A3137E0C4F71}"/>
                </a:ext>
              </a:extLst>
            </p:cNvPr>
            <p:cNvSpPr/>
            <p:nvPr/>
          </p:nvSpPr>
          <p:spPr>
            <a:xfrm rot="2700000">
              <a:off x="11045997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358ADEF-9A85-4A55-BDDD-393F82CCC601}"/>
                </a:ext>
              </a:extLst>
            </p:cNvPr>
            <p:cNvSpPr/>
            <p:nvPr/>
          </p:nvSpPr>
          <p:spPr>
            <a:xfrm rot="2700000">
              <a:off x="12844318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0AC546-7B8A-4FA7-AC62-F996BA5487BD}"/>
                </a:ext>
              </a:extLst>
            </p:cNvPr>
            <p:cNvSpPr/>
            <p:nvPr/>
          </p:nvSpPr>
          <p:spPr>
            <a:xfrm rot="2700000">
              <a:off x="14041747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77BE04-6C16-4702-89B3-5825FAF47D44}"/>
                </a:ext>
              </a:extLst>
            </p:cNvPr>
            <p:cNvSpPr/>
            <p:nvPr/>
          </p:nvSpPr>
          <p:spPr>
            <a:xfrm rot="2700000">
              <a:off x="12243426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C2CC03-B91C-434D-9FD9-5C551D8055C6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AD95D-6219-409E-B79D-D633418553E7}"/>
                </a:ext>
              </a:extLst>
            </p:cNvPr>
            <p:cNvSpPr/>
            <p:nvPr/>
          </p:nvSpPr>
          <p:spPr>
            <a:xfrm rot="2700000">
              <a:off x="1044945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FA7BF3-7432-4E8A-950E-35C17F2ADE74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F2E771-4F66-4964-8E29-A37EE9B77544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A06C4E-4DED-4D2A-A75F-A9540C4B5F95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D6FDEA1-F564-4B35-BF52-A34D002AADB7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FC9110-0DF0-429E-B8B3-29E420B14D85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A58AEE-15D4-4EBC-8DC3-7AA2D0A851AB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7368EE-9218-4EDB-B7AA-3B93D825CEAD}"/>
              </a:ext>
            </a:extLst>
          </p:cNvPr>
          <p:cNvGrpSpPr/>
          <p:nvPr/>
        </p:nvGrpSpPr>
        <p:grpSpPr>
          <a:xfrm>
            <a:off x="25400" y="1476242"/>
            <a:ext cx="11855895" cy="4384239"/>
            <a:chOff x="3283132" y="1145440"/>
            <a:chExt cx="11855895" cy="4384239"/>
          </a:xfrm>
          <a:blipFill dpi="0" rotWithShape="1">
            <a:blip r:embed="rId3">
              <a:alphaModFix amt="85000"/>
            </a:blip>
            <a:srcRect/>
            <a:stretch>
              <a:fillRect l="9000" t="-28000" r="-20000" b="-14000"/>
            </a:stretch>
          </a:blip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7A0689-1352-4353-A135-2C4E33DC5276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D2886-2039-4650-91D6-8D31DB486864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9C808A-B102-4E98-B619-A2267CDAD8EB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8207F2C-0D22-4FB8-825E-8266B7605041}"/>
                </a:ext>
              </a:extLst>
            </p:cNvPr>
            <p:cNvSpPr/>
            <p:nvPr/>
          </p:nvSpPr>
          <p:spPr>
            <a:xfrm rot="2700000">
              <a:off x="5677991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EF4830D-9C88-44DD-A40E-8E1894C4BB93}"/>
                </a:ext>
              </a:extLst>
            </p:cNvPr>
            <p:cNvSpPr/>
            <p:nvPr/>
          </p:nvSpPr>
          <p:spPr>
            <a:xfrm rot="2700000">
              <a:off x="687542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8C4E47-9A3D-4479-94A9-D5DD487824AF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34D7CE-1CA8-40C5-AC6B-6752226D3FEA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C25F57-D2EA-4D04-A8E3-0FD45FB6650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888A630-C964-40EC-A5CA-49199BA08117}"/>
                </a:ext>
              </a:extLst>
            </p:cNvPr>
            <p:cNvSpPr/>
            <p:nvPr/>
          </p:nvSpPr>
          <p:spPr>
            <a:xfrm rot="2700000">
              <a:off x="9242235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DEFEBDF-FDD2-482A-9005-0D3EC05E6F06}"/>
                </a:ext>
              </a:extLst>
            </p:cNvPr>
            <p:cNvSpPr/>
            <p:nvPr/>
          </p:nvSpPr>
          <p:spPr>
            <a:xfrm rot="2700000">
              <a:off x="7443914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5D76B1-87CF-4612-9AFB-C978D2BC113C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418C14-9EC6-460F-AB6A-A9EA6BF6A714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E7033F1-3FFC-41CC-BE2D-09CE496C9FC7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ADA1388-402D-42D1-B3C2-2DFF071E1D6C}"/>
                </a:ext>
              </a:extLst>
            </p:cNvPr>
            <p:cNvSpPr/>
            <p:nvPr/>
          </p:nvSpPr>
          <p:spPr>
            <a:xfrm rot="2700000">
              <a:off x="3879670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31DB516-4BEC-4CE4-B57A-4536EFFB56E4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B00F81-BAA7-4627-84F1-169D7AF9398D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9A326-0C85-43A3-BE73-CC0D4A9CA36A}"/>
                </a:ext>
              </a:extLst>
            </p:cNvPr>
            <p:cNvSpPr/>
            <p:nvPr/>
          </p:nvSpPr>
          <p:spPr>
            <a:xfrm rot="2700000">
              <a:off x="5077099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82A1FDC-E99E-4132-9595-1EDA05E6875D}"/>
                </a:ext>
              </a:extLst>
            </p:cNvPr>
            <p:cNvSpPr/>
            <p:nvPr/>
          </p:nvSpPr>
          <p:spPr>
            <a:xfrm rot="2700000">
              <a:off x="627452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C43CEC-28A9-48D3-9D5E-679A872E4FC1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0E020B-AFFF-41B7-ABCC-532F3C6A9B7E}"/>
                </a:ext>
              </a:extLst>
            </p:cNvPr>
            <p:cNvSpPr/>
            <p:nvPr/>
          </p:nvSpPr>
          <p:spPr>
            <a:xfrm rot="2700000">
              <a:off x="9242234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87768B-478C-4FBD-8734-F4342D0209F9}"/>
                </a:ext>
              </a:extLst>
            </p:cNvPr>
            <p:cNvSpPr/>
            <p:nvPr/>
          </p:nvSpPr>
          <p:spPr>
            <a:xfrm rot="2700000">
              <a:off x="7443914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B003-FAD0-4237-B8B3-0FBC283A6E0B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2E0DE2-C4C9-4368-8D89-EF021ED2BC70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D7B9133-3C92-407F-BAD8-E51BFDDA5B9A}"/>
                </a:ext>
              </a:extLst>
            </p:cNvPr>
            <p:cNvSpPr/>
            <p:nvPr/>
          </p:nvSpPr>
          <p:spPr>
            <a:xfrm rot="2700000">
              <a:off x="11646889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350D750-B4B5-41C4-8CAB-BE180AD9B895}"/>
                </a:ext>
              </a:extLst>
            </p:cNvPr>
            <p:cNvSpPr/>
            <p:nvPr/>
          </p:nvSpPr>
          <p:spPr>
            <a:xfrm rot="2700000">
              <a:off x="984856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F63E30-038A-46A5-8AB9-A3137E0C4F71}"/>
                </a:ext>
              </a:extLst>
            </p:cNvPr>
            <p:cNvSpPr/>
            <p:nvPr/>
          </p:nvSpPr>
          <p:spPr>
            <a:xfrm rot="2700000">
              <a:off x="11045997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0AC546-7B8A-4FA7-AC62-F996BA5487BD}"/>
                </a:ext>
              </a:extLst>
            </p:cNvPr>
            <p:cNvSpPr/>
            <p:nvPr/>
          </p:nvSpPr>
          <p:spPr>
            <a:xfrm rot="2700000">
              <a:off x="14041747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77BE04-6C16-4702-89B3-5825FAF47D44}"/>
                </a:ext>
              </a:extLst>
            </p:cNvPr>
            <p:cNvSpPr/>
            <p:nvPr/>
          </p:nvSpPr>
          <p:spPr>
            <a:xfrm rot="2700000">
              <a:off x="12243426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C2CC03-B91C-434D-9FD9-5C551D8055C6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FA7BF3-7432-4E8A-950E-35C17F2ADE74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F2E771-4F66-4964-8E29-A37EE9B77544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A06C4E-4DED-4D2A-A75F-A9540C4B5F95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D6FDEA1-F564-4B35-BF52-A34D002AADB7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FC9110-0DF0-429E-B8B3-29E420B14D85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A58AEE-15D4-4EBC-8DC3-7AA2D0A851AB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1CA64AB-BC8D-4E74-986A-B14E9C2E8E88}"/>
                </a:ext>
              </a:extLst>
            </p:cNvPr>
            <p:cNvSpPr/>
            <p:nvPr/>
          </p:nvSpPr>
          <p:spPr>
            <a:xfrm rot="2700000">
              <a:off x="13440855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2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7368EE-9218-4EDB-B7AA-3B93D825CEAD}"/>
              </a:ext>
            </a:extLst>
          </p:cNvPr>
          <p:cNvGrpSpPr/>
          <p:nvPr/>
        </p:nvGrpSpPr>
        <p:grpSpPr>
          <a:xfrm>
            <a:off x="25400" y="1476242"/>
            <a:ext cx="11855895" cy="4384239"/>
            <a:chOff x="3283132" y="1145440"/>
            <a:chExt cx="11855895" cy="4384239"/>
          </a:xfrm>
          <a:blipFill dpi="0" rotWithShape="1">
            <a:blip r:embed="rId3">
              <a:alphaModFix amt="85000"/>
            </a:blip>
            <a:srcRect/>
            <a:stretch>
              <a:fillRect l="9000" t="-11000" r="-11000" b="-75000"/>
            </a:stretch>
          </a:blip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7A0689-1352-4353-A135-2C4E33DC5276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D2886-2039-4650-91D6-8D31DB486864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9C808A-B102-4E98-B619-A2267CDAD8EB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8207F2C-0D22-4FB8-825E-8266B7605041}"/>
                </a:ext>
              </a:extLst>
            </p:cNvPr>
            <p:cNvSpPr/>
            <p:nvPr/>
          </p:nvSpPr>
          <p:spPr>
            <a:xfrm rot="2700000">
              <a:off x="5677991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EF4830D-9C88-44DD-A40E-8E1894C4BB93}"/>
                </a:ext>
              </a:extLst>
            </p:cNvPr>
            <p:cNvSpPr/>
            <p:nvPr/>
          </p:nvSpPr>
          <p:spPr>
            <a:xfrm rot="2700000">
              <a:off x="687542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8C4E47-9A3D-4479-94A9-D5DD487824AF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34D7CE-1CA8-40C5-AC6B-6752226D3FEA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C25F57-D2EA-4D04-A8E3-0FD45FB6650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888A630-C964-40EC-A5CA-49199BA08117}"/>
                </a:ext>
              </a:extLst>
            </p:cNvPr>
            <p:cNvSpPr/>
            <p:nvPr/>
          </p:nvSpPr>
          <p:spPr>
            <a:xfrm rot="2700000">
              <a:off x="9242235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DEFEBDF-FDD2-482A-9005-0D3EC05E6F06}"/>
                </a:ext>
              </a:extLst>
            </p:cNvPr>
            <p:cNvSpPr/>
            <p:nvPr/>
          </p:nvSpPr>
          <p:spPr>
            <a:xfrm rot="2700000">
              <a:off x="7443914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5D76B1-87CF-4612-9AFB-C978D2BC113C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418C14-9EC6-460F-AB6A-A9EA6BF6A714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E7033F1-3FFC-41CC-BE2D-09CE496C9FC7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31DB516-4BEC-4CE4-B57A-4536EFFB56E4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B00F81-BAA7-4627-84F1-169D7AF9398D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9A326-0C85-43A3-BE73-CC0D4A9CA36A}"/>
                </a:ext>
              </a:extLst>
            </p:cNvPr>
            <p:cNvSpPr/>
            <p:nvPr/>
          </p:nvSpPr>
          <p:spPr>
            <a:xfrm rot="2700000">
              <a:off x="5077099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82A1FDC-E99E-4132-9595-1EDA05E6875D}"/>
                </a:ext>
              </a:extLst>
            </p:cNvPr>
            <p:cNvSpPr/>
            <p:nvPr/>
          </p:nvSpPr>
          <p:spPr>
            <a:xfrm rot="2700000">
              <a:off x="627452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C43CEC-28A9-48D3-9D5E-679A872E4FC1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0E020B-AFFF-41B7-ABCC-532F3C6A9B7E}"/>
                </a:ext>
              </a:extLst>
            </p:cNvPr>
            <p:cNvSpPr/>
            <p:nvPr/>
          </p:nvSpPr>
          <p:spPr>
            <a:xfrm rot="2700000">
              <a:off x="9242234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87768B-478C-4FBD-8734-F4342D0209F9}"/>
                </a:ext>
              </a:extLst>
            </p:cNvPr>
            <p:cNvSpPr/>
            <p:nvPr/>
          </p:nvSpPr>
          <p:spPr>
            <a:xfrm rot="2700000">
              <a:off x="7443914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B003-FAD0-4237-B8B3-0FBC283A6E0B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2E0DE2-C4C9-4368-8D89-EF021ED2BC70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D7B9133-3C92-407F-BAD8-E51BFDDA5B9A}"/>
                </a:ext>
              </a:extLst>
            </p:cNvPr>
            <p:cNvSpPr/>
            <p:nvPr/>
          </p:nvSpPr>
          <p:spPr>
            <a:xfrm rot="2700000">
              <a:off x="11646889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350D750-B4B5-41C4-8CAB-BE180AD9B895}"/>
                </a:ext>
              </a:extLst>
            </p:cNvPr>
            <p:cNvSpPr/>
            <p:nvPr/>
          </p:nvSpPr>
          <p:spPr>
            <a:xfrm rot="2700000">
              <a:off x="984856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358ADEF-9A85-4A55-BDDD-393F82CCC601}"/>
                </a:ext>
              </a:extLst>
            </p:cNvPr>
            <p:cNvSpPr/>
            <p:nvPr/>
          </p:nvSpPr>
          <p:spPr>
            <a:xfrm rot="2700000">
              <a:off x="12844318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0AC546-7B8A-4FA7-AC62-F996BA5487BD}"/>
                </a:ext>
              </a:extLst>
            </p:cNvPr>
            <p:cNvSpPr/>
            <p:nvPr/>
          </p:nvSpPr>
          <p:spPr>
            <a:xfrm rot="2700000">
              <a:off x="14041747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77BE04-6C16-4702-89B3-5825FAF47D44}"/>
                </a:ext>
              </a:extLst>
            </p:cNvPr>
            <p:cNvSpPr/>
            <p:nvPr/>
          </p:nvSpPr>
          <p:spPr>
            <a:xfrm rot="2700000">
              <a:off x="12243426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C2CC03-B91C-434D-9FD9-5C551D8055C6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AD95D-6219-409E-B79D-D633418553E7}"/>
                </a:ext>
              </a:extLst>
            </p:cNvPr>
            <p:cNvSpPr/>
            <p:nvPr/>
          </p:nvSpPr>
          <p:spPr>
            <a:xfrm rot="2700000">
              <a:off x="1044945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FA7BF3-7432-4E8A-950E-35C17F2ADE74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F2E771-4F66-4964-8E29-A37EE9B77544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A06C4E-4DED-4D2A-A75F-A9540C4B5F95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D6FDEA1-F564-4B35-BF52-A34D002AADB7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FC9110-0DF0-429E-B8B3-29E420B14D85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A58AEE-15D4-4EBC-8DC3-7AA2D0A851AB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1CA64AB-BC8D-4E74-986A-B14E9C2E8E88}"/>
                </a:ext>
              </a:extLst>
            </p:cNvPr>
            <p:cNvSpPr/>
            <p:nvPr/>
          </p:nvSpPr>
          <p:spPr>
            <a:xfrm rot="2700000">
              <a:off x="13440855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73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7368EE-9218-4EDB-B7AA-3B93D825CEAD}"/>
              </a:ext>
            </a:extLst>
          </p:cNvPr>
          <p:cNvGrpSpPr/>
          <p:nvPr/>
        </p:nvGrpSpPr>
        <p:grpSpPr>
          <a:xfrm>
            <a:off x="25400" y="1476242"/>
            <a:ext cx="11855895" cy="4384239"/>
            <a:chOff x="3283132" y="1145440"/>
            <a:chExt cx="11855895" cy="4384239"/>
          </a:xfrm>
          <a:blipFill dpi="0" rotWithShape="1">
            <a:blip r:embed="rId3">
              <a:alphaModFix amt="85000"/>
            </a:blip>
            <a:srcRect/>
            <a:stretch>
              <a:fillRect l="10000" t="-50000" r="2000" b="5000"/>
            </a:stretch>
          </a:blip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7A0689-1352-4353-A135-2C4E33DC5276}"/>
                </a:ext>
              </a:extLst>
            </p:cNvPr>
            <p:cNvSpPr/>
            <p:nvPr/>
          </p:nvSpPr>
          <p:spPr>
            <a:xfrm rot="2700000">
              <a:off x="3283133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D2886-2039-4650-91D6-8D31DB486864}"/>
                </a:ext>
              </a:extLst>
            </p:cNvPr>
            <p:cNvSpPr/>
            <p:nvPr/>
          </p:nvSpPr>
          <p:spPr>
            <a:xfrm rot="2700000">
              <a:off x="4480562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9C808A-B102-4E98-B619-A2267CDAD8EB}"/>
                </a:ext>
              </a:extLst>
            </p:cNvPr>
            <p:cNvSpPr/>
            <p:nvPr/>
          </p:nvSpPr>
          <p:spPr>
            <a:xfrm rot="2700000">
              <a:off x="3879670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EF4830D-9C88-44DD-A40E-8E1894C4BB93}"/>
                </a:ext>
              </a:extLst>
            </p:cNvPr>
            <p:cNvSpPr/>
            <p:nvPr/>
          </p:nvSpPr>
          <p:spPr>
            <a:xfrm rot="2700000">
              <a:off x="687542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8C4E47-9A3D-4479-94A9-D5DD487824AF}"/>
                </a:ext>
              </a:extLst>
            </p:cNvPr>
            <p:cNvSpPr/>
            <p:nvPr/>
          </p:nvSpPr>
          <p:spPr>
            <a:xfrm rot="2700000">
              <a:off x="5077099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34D7CE-1CA8-40C5-AC6B-6752226D3FEA}"/>
                </a:ext>
              </a:extLst>
            </p:cNvPr>
            <p:cNvSpPr/>
            <p:nvPr/>
          </p:nvSpPr>
          <p:spPr>
            <a:xfrm rot="2700000">
              <a:off x="627452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C25F57-D2EA-4D04-A8E3-0FD45FB6650E}"/>
                </a:ext>
              </a:extLst>
            </p:cNvPr>
            <p:cNvSpPr/>
            <p:nvPr/>
          </p:nvSpPr>
          <p:spPr>
            <a:xfrm rot="2700000">
              <a:off x="8044806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888A630-C964-40EC-A5CA-49199BA08117}"/>
                </a:ext>
              </a:extLst>
            </p:cNvPr>
            <p:cNvSpPr/>
            <p:nvPr/>
          </p:nvSpPr>
          <p:spPr>
            <a:xfrm rot="2700000">
              <a:off x="9242235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DEFEBDF-FDD2-482A-9005-0D3EC05E6F06}"/>
                </a:ext>
              </a:extLst>
            </p:cNvPr>
            <p:cNvSpPr/>
            <p:nvPr/>
          </p:nvSpPr>
          <p:spPr>
            <a:xfrm rot="2700000">
              <a:off x="7443914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5D76B1-87CF-4612-9AFB-C978D2BC113C}"/>
                </a:ext>
              </a:extLst>
            </p:cNvPr>
            <p:cNvSpPr/>
            <p:nvPr/>
          </p:nvSpPr>
          <p:spPr>
            <a:xfrm rot="2700000">
              <a:off x="8641343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418C14-9EC6-460F-AB6A-A9EA6BF6A714}"/>
                </a:ext>
              </a:extLst>
            </p:cNvPr>
            <p:cNvSpPr/>
            <p:nvPr/>
          </p:nvSpPr>
          <p:spPr>
            <a:xfrm rot="2700000">
              <a:off x="3283132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E7033F1-3FFC-41CC-BE2D-09CE496C9FC7}"/>
                </a:ext>
              </a:extLst>
            </p:cNvPr>
            <p:cNvSpPr/>
            <p:nvPr/>
          </p:nvSpPr>
          <p:spPr>
            <a:xfrm rot="2700000">
              <a:off x="4480561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ADA1388-402D-42D1-B3C2-2DFF071E1D6C}"/>
                </a:ext>
              </a:extLst>
            </p:cNvPr>
            <p:cNvSpPr/>
            <p:nvPr/>
          </p:nvSpPr>
          <p:spPr>
            <a:xfrm rot="2700000">
              <a:off x="3879670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31DB516-4BEC-4CE4-B57A-4536EFFB56E4}"/>
                </a:ext>
              </a:extLst>
            </p:cNvPr>
            <p:cNvSpPr/>
            <p:nvPr/>
          </p:nvSpPr>
          <p:spPr>
            <a:xfrm rot="2700000">
              <a:off x="5677990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B00F81-BAA7-4627-84F1-169D7AF9398D}"/>
                </a:ext>
              </a:extLst>
            </p:cNvPr>
            <p:cNvSpPr/>
            <p:nvPr/>
          </p:nvSpPr>
          <p:spPr>
            <a:xfrm rot="2700000">
              <a:off x="687541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9A326-0C85-43A3-BE73-CC0D4A9CA36A}"/>
                </a:ext>
              </a:extLst>
            </p:cNvPr>
            <p:cNvSpPr/>
            <p:nvPr/>
          </p:nvSpPr>
          <p:spPr>
            <a:xfrm rot="2700000">
              <a:off x="5077099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82A1FDC-E99E-4132-9595-1EDA05E6875D}"/>
                </a:ext>
              </a:extLst>
            </p:cNvPr>
            <p:cNvSpPr/>
            <p:nvPr/>
          </p:nvSpPr>
          <p:spPr>
            <a:xfrm rot="2700000">
              <a:off x="627452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C43CEC-28A9-48D3-9D5E-679A872E4FC1}"/>
                </a:ext>
              </a:extLst>
            </p:cNvPr>
            <p:cNvSpPr/>
            <p:nvPr/>
          </p:nvSpPr>
          <p:spPr>
            <a:xfrm rot="2700000">
              <a:off x="8044805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0E020B-AFFF-41B7-ABCC-532F3C6A9B7E}"/>
                </a:ext>
              </a:extLst>
            </p:cNvPr>
            <p:cNvSpPr/>
            <p:nvPr/>
          </p:nvSpPr>
          <p:spPr>
            <a:xfrm rot="2700000">
              <a:off x="9242234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987768B-478C-4FBD-8734-F4342D0209F9}"/>
                </a:ext>
              </a:extLst>
            </p:cNvPr>
            <p:cNvSpPr/>
            <p:nvPr/>
          </p:nvSpPr>
          <p:spPr>
            <a:xfrm rot="2700000">
              <a:off x="7443914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B003-FAD0-4237-B8B3-0FBC283A6E0B}"/>
                </a:ext>
              </a:extLst>
            </p:cNvPr>
            <p:cNvSpPr/>
            <p:nvPr/>
          </p:nvSpPr>
          <p:spPr>
            <a:xfrm rot="2700000">
              <a:off x="8641343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2E0DE2-C4C9-4368-8D89-EF021ED2BC70}"/>
                </a:ext>
              </a:extLst>
            </p:cNvPr>
            <p:cNvSpPr/>
            <p:nvPr/>
          </p:nvSpPr>
          <p:spPr>
            <a:xfrm rot="2700000">
              <a:off x="10449460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350D750-B4B5-41C4-8CAB-BE180AD9B895}"/>
                </a:ext>
              </a:extLst>
            </p:cNvPr>
            <p:cNvSpPr/>
            <p:nvPr/>
          </p:nvSpPr>
          <p:spPr>
            <a:xfrm rot="2700000">
              <a:off x="9848568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AF63E30-038A-46A5-8AB9-A3137E0C4F71}"/>
                </a:ext>
              </a:extLst>
            </p:cNvPr>
            <p:cNvSpPr/>
            <p:nvPr/>
          </p:nvSpPr>
          <p:spPr>
            <a:xfrm rot="2700000">
              <a:off x="11045997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358ADEF-9A85-4A55-BDDD-393F82CCC601}"/>
                </a:ext>
              </a:extLst>
            </p:cNvPr>
            <p:cNvSpPr/>
            <p:nvPr/>
          </p:nvSpPr>
          <p:spPr>
            <a:xfrm rot="2700000">
              <a:off x="12844318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0AC546-7B8A-4FA7-AC62-F996BA5487BD}"/>
                </a:ext>
              </a:extLst>
            </p:cNvPr>
            <p:cNvSpPr/>
            <p:nvPr/>
          </p:nvSpPr>
          <p:spPr>
            <a:xfrm rot="2700000">
              <a:off x="14041747" y="33399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77BE04-6C16-4702-89B3-5825FAF47D44}"/>
                </a:ext>
              </a:extLst>
            </p:cNvPr>
            <p:cNvSpPr/>
            <p:nvPr/>
          </p:nvSpPr>
          <p:spPr>
            <a:xfrm rot="2700000">
              <a:off x="12243426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C2CC03-B91C-434D-9FD9-5C551D8055C6}"/>
                </a:ext>
              </a:extLst>
            </p:cNvPr>
            <p:cNvSpPr/>
            <p:nvPr/>
          </p:nvSpPr>
          <p:spPr>
            <a:xfrm rot="2700000">
              <a:off x="13440855" y="443239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AD95D-6219-409E-B79D-D633418553E7}"/>
                </a:ext>
              </a:extLst>
            </p:cNvPr>
            <p:cNvSpPr/>
            <p:nvPr/>
          </p:nvSpPr>
          <p:spPr>
            <a:xfrm rot="2700000">
              <a:off x="10449459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FA7BF3-7432-4E8A-950E-35C17F2ADE74}"/>
                </a:ext>
              </a:extLst>
            </p:cNvPr>
            <p:cNvSpPr/>
            <p:nvPr/>
          </p:nvSpPr>
          <p:spPr>
            <a:xfrm rot="2700000">
              <a:off x="11646888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F2E771-4F66-4964-8E29-A37EE9B77544}"/>
                </a:ext>
              </a:extLst>
            </p:cNvPr>
            <p:cNvSpPr/>
            <p:nvPr/>
          </p:nvSpPr>
          <p:spPr>
            <a:xfrm rot="2700000">
              <a:off x="9848568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A06C4E-4DED-4D2A-A75F-A9540C4B5F95}"/>
                </a:ext>
              </a:extLst>
            </p:cNvPr>
            <p:cNvSpPr/>
            <p:nvPr/>
          </p:nvSpPr>
          <p:spPr>
            <a:xfrm rot="2700000">
              <a:off x="11045997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D6FDEA1-F564-4B35-BF52-A34D002AADB7}"/>
                </a:ext>
              </a:extLst>
            </p:cNvPr>
            <p:cNvSpPr/>
            <p:nvPr/>
          </p:nvSpPr>
          <p:spPr>
            <a:xfrm rot="2700000">
              <a:off x="12844317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FC9110-0DF0-429E-B8B3-29E420B14D85}"/>
                </a:ext>
              </a:extLst>
            </p:cNvPr>
            <p:cNvSpPr/>
            <p:nvPr/>
          </p:nvSpPr>
          <p:spPr>
            <a:xfrm rot="2700000">
              <a:off x="14041746" y="1145440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A58AEE-15D4-4EBC-8DC3-7AA2D0A851AB}"/>
                </a:ext>
              </a:extLst>
            </p:cNvPr>
            <p:cNvSpPr/>
            <p:nvPr/>
          </p:nvSpPr>
          <p:spPr>
            <a:xfrm rot="2700000">
              <a:off x="12243426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1CA64AB-BC8D-4E74-986A-B14E9C2E8E88}"/>
                </a:ext>
              </a:extLst>
            </p:cNvPr>
            <p:cNvSpPr/>
            <p:nvPr/>
          </p:nvSpPr>
          <p:spPr>
            <a:xfrm rot="2700000">
              <a:off x="13440855" y="2242719"/>
              <a:ext cx="1097280" cy="1097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32E08F4-3059-4E36-B2A7-E849B66DDF33}"/>
              </a:ext>
            </a:extLst>
          </p:cNvPr>
          <p:cNvSpPr/>
          <p:nvPr/>
        </p:nvSpPr>
        <p:spPr>
          <a:xfrm>
            <a:off x="3591898" y="2892467"/>
            <a:ext cx="5067969" cy="15517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592" y="3197029"/>
            <a:ext cx="525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活動影片專區</a:t>
            </a:r>
            <a:endParaRPr lang="en-IN" sz="5400" spc="3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6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8632</TotalTime>
  <Words>480</Words>
  <Application>Microsoft Office PowerPoint</Application>
  <PresentationFormat>Widescreen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Jui-ting Chien</cp:lastModifiedBy>
  <cp:revision>38</cp:revision>
  <dcterms:created xsi:type="dcterms:W3CDTF">2017-05-02T17:04:08Z</dcterms:created>
  <dcterms:modified xsi:type="dcterms:W3CDTF">2018-09-20T07:00:35Z</dcterms:modified>
</cp:coreProperties>
</file>